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Virat Kohli: A Global Cricketing Icon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on Virat Kohli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Presentation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Introduce Virat Kohli as a prominent Indian international cricketer.</a:t>
            </a:r>
          </a:p>
          <a:p>
            <a:pPr>
              <a:spcAft>
                <a:spcPts val="800"/>
              </a:spcAft>
              <a:defRPr sz="1500"/>
            </a:pPr>
            <a:r>
              <a:t>Discuss his significant role as the former captain of the national team.</a:t>
            </a:r>
          </a:p>
          <a:p>
            <a:pPr>
              <a:spcAft>
                <a:spcPts val="800"/>
              </a:spcAft>
              <a:defRPr sz="1500"/>
            </a:pPr>
            <a:r>
              <a:t>Highlight his distinctive playing style as a right-handed batsman.</a:t>
            </a:r>
          </a:p>
          <a:p>
            <a:pPr>
              <a:spcAft>
                <a:spcPts val="800"/>
              </a:spcAft>
              <a:defRPr sz="1500"/>
            </a:pPr>
            <a:r>
              <a:t>Explore his representation in domestic and IPL cricket.</a:t>
            </a:r>
          </a:p>
          <a:p>
            <a:pPr>
              <a:spcAft>
                <a:spcPts val="800"/>
              </a:spcAft>
              <a:defRPr sz="1500"/>
            </a:pPr>
            <a:r>
              <a:t>Summarize the vast resources available for his career statistics and records.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 Indian International &amp; Captaincy Legacy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Virat Kohli is a celebrated Indian international cricketer.</a:t>
            </a:r>
          </a:p>
          <a:p>
            <a:pPr>
              <a:spcAft>
                <a:spcPts val="800"/>
              </a:spcAft>
              <a:defRPr sz="1800"/>
            </a:pPr>
            <a:r>
              <a:t>He has proudly represented India on the global stage for many years.</a:t>
            </a:r>
          </a:p>
          <a:p>
            <a:pPr>
              <a:spcAft>
                <a:spcPts val="800"/>
              </a:spcAft>
              <a:defRPr sz="1800"/>
            </a:pPr>
            <a:r>
              <a:t>Kohli also served as the former captain of the Indian national cricket team.</a:t>
            </a:r>
          </a:p>
          <a:p>
            <a:pPr>
              <a:spcAft>
                <a:spcPts val="800"/>
              </a:spcAft>
              <a:defRPr sz="1800"/>
            </a:pPr>
            <a:r>
              <a:t>His leadership era saw significant achievements and records for the team.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Batting Prowess and Versatility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He is renowned as a highly skilled right-handed batsman.</a:t>
            </a:r>
          </a:p>
          <a:p>
            <a:pPr>
              <a:spcAft>
                <a:spcPts val="800"/>
              </a:spcAft>
              <a:defRPr sz="1800"/>
            </a:pPr>
            <a:r>
              <a:t>Kohli's batting style is characterized by aggressive yet controlled strokeplay.</a:t>
            </a:r>
          </a:p>
          <a:p>
            <a:pPr>
              <a:spcAft>
                <a:spcPts val="800"/>
              </a:spcAft>
              <a:defRPr sz="1800"/>
            </a:pPr>
            <a:r>
              <a:t>Beyond batting, he also contributes as an occasional medium-pace bowler.</a:t>
            </a:r>
          </a:p>
          <a:p>
            <a:pPr>
              <a:spcAft>
                <a:spcPts val="800"/>
              </a:spcAft>
              <a:defRPr sz="1800"/>
            </a:pPr>
            <a:r>
              <a:t>This versatility adds another dimension to his all-round cricketing abilities.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Domestic and Franchise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Virat Kohli actively participates in India's domestic cricket circuit.</a:t>
            </a:r>
          </a:p>
          <a:p>
            <a:pPr>
              <a:spcAft>
                <a:spcPts val="800"/>
              </a:spcAft>
              <a:defRPr sz="1800"/>
            </a:pPr>
            <a:r>
              <a:t>He currently represents Delhi in first-class and other domestic formats.</a:t>
            </a:r>
          </a:p>
          <a:p>
            <a:pPr>
              <a:spcAft>
                <a:spcPts val="800"/>
              </a:spcAft>
              <a:defRPr sz="1800"/>
            </a:pPr>
            <a:r>
              <a:t>In the Indian Premier League (IPL), he is a long-standing fixture for Royal Challengers Bengaluru.</a:t>
            </a:r>
          </a:p>
          <a:p>
            <a:pPr>
              <a:spcAft>
                <a:spcPts val="800"/>
              </a:spcAft>
              <a:defRPr sz="1800"/>
            </a:pPr>
            <a:r>
              <a:t>His dedication to both domestic and franchise cricket showcases his consistent involvement in the sport.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Career Documented: Stats, Rankings,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Virat Kohli's extensive career is meticulously documented across various platforms.</a:t>
            </a:r>
          </a:p>
          <a:p>
            <a:pPr>
              <a:spcAft>
                <a:spcPts val="800"/>
              </a:spcAft>
              <a:defRPr sz="1800"/>
            </a:pPr>
            <a:r>
              <a:t>Fans and analysts can access detailed profiles, statistics, and rankings on sites like ESPNcricinfo.</a:t>
            </a:r>
          </a:p>
          <a:p>
            <a:pPr>
              <a:spcAft>
                <a:spcPts val="800"/>
              </a:spcAft>
              <a:defRPr sz="1800"/>
            </a:pPr>
            <a:r>
              <a:t>His numerous records and milestones are a testament to his consistent performance.</a:t>
            </a:r>
          </a:p>
          <a:p>
            <a:pPr>
              <a:spcAft>
                <a:spcPts val="800"/>
              </a:spcAft>
              <a:defRPr sz="1800"/>
            </a:pPr>
            <a:r>
              <a:t>Comprehensive resources include videos and photos, offering a deep dive into his cricketing journey.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Enduring Legacy of Virat Kohli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Virat Kohli stands as one of the most influential and successful cricketers globally.</a:t>
            </a:r>
          </a:p>
          <a:p>
            <a:pPr>
              <a:spcAft>
                <a:spcPts val="800"/>
              </a:spcAft>
              <a:defRPr sz="1500"/>
            </a:pPr>
            <a:r>
              <a:t>His impact extends from leading the Indian team to setting remarkable batting records.</a:t>
            </a:r>
          </a:p>
          <a:p>
            <a:pPr>
              <a:spcAft>
                <a:spcPts val="800"/>
              </a:spcAft>
              <a:defRPr sz="1500"/>
            </a:pPr>
            <a:r>
              <a:t>He continues to inspire millions through his dedication and prowess in both international and domestic cricket.</a:t>
            </a:r>
          </a:p>
          <a:p>
            <a:pPr>
              <a:spcAft>
                <a:spcPts val="800"/>
              </a:spcAft>
              <a:defRPr sz="1500"/>
            </a:pPr>
            <a:r>
              <a:t>Kohli's career provides a rich tapestry of statistics, achievements, and memorable moments for fans worldwide.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